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4" r:id="rId5"/>
    <p:sldId id="265" r:id="rId6"/>
    <p:sldId id="266" r:id="rId7"/>
    <p:sldId id="260" r:id="rId8"/>
  </p:sldIdLst>
  <p:sldSz cx="9144000" cy="6858000" type="screen4x3"/>
  <p:notesSz cx="9872663" cy="67421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8AC5-A418-476B-A341-D891CE5F9008}" type="datetimeFigureOut">
              <a:rPr lang="lv-LV" smtClean="0"/>
              <a:t>12.03.2019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FFA6F-CED9-4626-A2A3-93118959FE0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8964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43BB5-F36A-4DA5-B83C-19D600E045F2}" type="datetimeFigureOut">
              <a:rPr lang="lv-LV" smtClean="0"/>
              <a:t>12.03.2019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42963"/>
            <a:ext cx="303371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36D19-67A8-4819-98FC-49D38AEF1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02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229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067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Sagatavoti informatīvie ziņojumi un iesniegti MK, pārējais atkarīgs no MK lēmuma vai tiks piešķirts </a:t>
            </a:r>
            <a:r>
              <a:rPr lang="lv-LV" dirty="0" err="1" smtClean="0"/>
              <a:t>finasējums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686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Sagatavoti informatīvie ziņojumi un iesniegti MK, pārējais atkarīgs no MK lēmuma vai tiks piešķirts </a:t>
            </a:r>
            <a:r>
              <a:rPr lang="lv-LV" dirty="0" err="1" smtClean="0"/>
              <a:t>finasējums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478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Sagatavoti informatīvie ziņojumi un iesniegti MK, pārējais atkarīgs no MK lēmuma vai tiks piešķirts </a:t>
            </a:r>
            <a:r>
              <a:rPr lang="lv-LV" dirty="0" err="1" smtClean="0"/>
              <a:t>finasējums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349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Sagatavoti informatīvie ziņojumi un iesniegti MK, pārējais atkarīgs no MK lēmuma vai tiks piešķirts </a:t>
            </a:r>
            <a:r>
              <a:rPr lang="lv-LV" dirty="0" err="1" smtClean="0"/>
              <a:t>finasējums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924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36D19-67A8-4819-98FC-49D38AEF10FD}" type="slidenum">
              <a:rPr lang="lv-LV" smtClean="0">
                <a:solidFill>
                  <a:prstClr val="black"/>
                </a:solidFill>
              </a:rPr>
              <a:pPr/>
              <a:t>7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7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2658268"/>
            <a:ext cx="6858000" cy="1196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4546600"/>
            <a:ext cx="6858000" cy="7112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 dirty="0" smtClean="0"/>
              <a:t>Rediģēt šablona apakšvirsraksta stilu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2759-A44C-4D43-BFB6-A542D0A79D75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0513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917950" y="0"/>
            <a:ext cx="1368425" cy="576263"/>
          </a:xfrm>
          <a:prstGeom prst="rect">
            <a:avLst/>
          </a:prstGeom>
          <a:solidFill>
            <a:srgbClr val="1F2A44"/>
          </a:solidFill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1F2A4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ttēls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36613"/>
            <a:ext cx="4025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C6A-7590-4F38-87FB-FAF884939CC4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89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CA81-55FD-40B1-84F0-A01183CD265D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17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8650" y="1076326"/>
            <a:ext cx="7886700" cy="6143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CDFD-5041-4D66-BE6F-F789402FE733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Satura vietturis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7975" y="428625"/>
            <a:ext cx="715963" cy="468313"/>
          </a:xfrm>
          <a:prstGeom prst="rect">
            <a:avLst/>
          </a:prstGeom>
        </p:spPr>
      </p:pic>
      <p:pic>
        <p:nvPicPr>
          <p:cNvPr id="8" name="Attēls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88"/>
            <a:ext cx="18938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7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5BCF-E1CC-4757-92AC-E52C2FA96912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766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267D-73E0-4230-842B-0CCC1ADE5F1B}" type="datetime1">
              <a:rPr lang="lv-LV" smtClean="0"/>
              <a:t>12.03.2019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433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BB48-C52B-48EB-BBE7-920ED14D5282}" type="datetime1">
              <a:rPr lang="lv-LV" smtClean="0"/>
              <a:t>12.03.2019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233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A995-FB8B-47DD-99CC-9D6443275704}" type="datetime1">
              <a:rPr lang="lv-LV" smtClean="0"/>
              <a:t>12.03.2019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25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CC2-E20E-4A28-9516-D7BE77579C77}" type="datetime1">
              <a:rPr lang="lv-LV" smtClean="0"/>
              <a:t>12.03.2019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557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0A0E-E968-4E08-A8B0-D4A594A96E1A}" type="datetime1">
              <a:rPr lang="lv-LV" smtClean="0"/>
              <a:t>12.03.2019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26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DBF-6C71-466C-9896-CEA4D0BF0888}" type="datetime1">
              <a:rPr lang="lv-LV" smtClean="0"/>
              <a:t>12.03.2019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975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3AB0-D435-491D-96D7-C1CC2972BEBE}" type="datetime1">
              <a:rPr lang="lv-LV" smtClean="0"/>
              <a:t>12.03.2019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8DF7-357A-40ED-9F9B-54EBD4C47DB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39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s.baltmanis@vugd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s.baltmanis@vugd.gov.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3018897"/>
            <a:ext cx="8858250" cy="601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7644" y="5454952"/>
            <a:ext cx="8747760" cy="66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Mārti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ņš Baltmanis</a:t>
            </a:r>
            <a:endParaRPr lang="lv-LV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 ugunsdzēsības un glābšanas dienesta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priekšnieka vietnieks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(tālr.: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67075990,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e-pasts: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martins.baltmanis@vugd.gov.lv</a:t>
            </a:r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153" y="6144458"/>
            <a:ext cx="9078847" cy="35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177753" y="2581307"/>
            <a:ext cx="6853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Civilā aizsardzība </a:t>
            </a:r>
          </a:p>
          <a:p>
            <a:pPr algn="ctr"/>
            <a:r>
              <a:rPr lang="lv-LV" altLang="lv-LV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(paaugstinātas bīstamības objekti)</a:t>
            </a:r>
            <a:endParaRPr lang="lv-LV" altLang="lv-LV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07" y="3496926"/>
            <a:ext cx="169483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82453" y="478303"/>
            <a:ext cx="5034709" cy="84368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Normatīvo aktu prasības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atura vietturis 2"/>
          <p:cNvSpPr txBox="1">
            <a:spLocks/>
          </p:cNvSpPr>
          <p:nvPr/>
        </p:nvSpPr>
        <p:spPr>
          <a:xfrm>
            <a:off x="115396" y="6434941"/>
            <a:ext cx="8052325" cy="2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					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Paaugstinātas bīstamības objekti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2</a:t>
            </a:fld>
            <a:endParaRPr lang="lv-LV" dirty="0"/>
          </a:p>
        </p:txBody>
      </p:sp>
      <p:sp>
        <p:nvSpPr>
          <p:cNvPr id="6" name="Taisnstūris 5"/>
          <p:cNvSpPr/>
          <p:nvPr/>
        </p:nvSpPr>
        <p:spPr>
          <a:xfrm>
            <a:off x="169817" y="1510995"/>
            <a:ext cx="434459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Paaugstinātas bīstamības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objekts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- ir ēkas vai inženierbūves, kuras tiek izmantotas saimnieciskā vai citā veidā, kas saistīts ar enerģijas ražošanu un uzkrāšanu, elektromagnētisko starojumu, ugunsnedrošu, sprādzienbīstamu, bīstamu ķīmisku vielu un maisījumu, </a:t>
            </a:r>
            <a:r>
              <a:rPr lang="lv-LV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bīstamo atkritumu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, augu karantīnas organismu, bioloģiski aktīvu un radioaktīvu vielu, </a:t>
            </a:r>
            <a:r>
              <a:rPr lang="lv-LV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kodolmateriālu un to atkritumu pārstrādi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, apstrādi, ražošanu, lietošanu, uzglabāšanu un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transportēšanu</a:t>
            </a:r>
          </a:p>
          <a:p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Avots: Civilās aizsardzības un katastrofu pārvaldīšanas likums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Labā bultiņa ar svītrām 12"/>
          <p:cNvSpPr/>
          <p:nvPr/>
        </p:nvSpPr>
        <p:spPr>
          <a:xfrm>
            <a:off x="4610209" y="2286798"/>
            <a:ext cx="762980" cy="72594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6"/>
          <p:cNvSpPr/>
          <p:nvPr/>
        </p:nvSpPr>
        <p:spPr>
          <a:xfrm>
            <a:off x="5468984" y="1849549"/>
            <a:ext cx="2995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aaugstinātas bīstamības objektu apzināšanas kārtība un to noteikšanas kritēriji</a:t>
            </a:r>
          </a:p>
          <a:p>
            <a:pPr algn="just"/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Avots: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MK 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2017.gada 19.septembra noteikumi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Nr.563 «Paaugstinātas bīstamības objektu apzināšanas un noteikšanas, kā arī civilās aizsardzības un katastrofas pārvaldīšanas plānošanas un īstenošanas kārtība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58" y="3951256"/>
            <a:ext cx="630662" cy="466452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662" y="3933156"/>
            <a:ext cx="1160417" cy="491916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3925818"/>
            <a:ext cx="1010194" cy="563342"/>
          </a:xfrm>
          <a:prstGeom prst="rect">
            <a:avLst/>
          </a:prstGeom>
        </p:spPr>
      </p:pic>
      <p:pic>
        <p:nvPicPr>
          <p:cNvPr id="17" name="Attēls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239" y="5336933"/>
            <a:ext cx="987264" cy="983712"/>
          </a:xfrm>
          <a:prstGeom prst="rect">
            <a:avLst/>
          </a:prstGeom>
        </p:spPr>
      </p:pic>
      <p:sp>
        <p:nvSpPr>
          <p:cNvPr id="18" name="Labā bultiņa ar svītrām 17"/>
          <p:cNvSpPr/>
          <p:nvPr/>
        </p:nvSpPr>
        <p:spPr>
          <a:xfrm rot="5400000">
            <a:off x="6706263" y="4636164"/>
            <a:ext cx="423213" cy="489678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aisnstūris 18"/>
          <p:cNvSpPr/>
          <p:nvPr/>
        </p:nvSpPr>
        <p:spPr>
          <a:xfrm>
            <a:off x="6963048" y="4711121"/>
            <a:ext cx="2316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Iesniedz informāciju par paaugstinātas bīstamības objektiem</a:t>
            </a:r>
            <a:endParaRPr lang="lv-LV" sz="10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Attēls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350" y="3902811"/>
            <a:ext cx="474237" cy="5222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73188" y="3622766"/>
            <a:ext cx="3709851" cy="2795047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3" name="Labā bultiņa ar svītrām 22"/>
          <p:cNvSpPr/>
          <p:nvPr/>
        </p:nvSpPr>
        <p:spPr>
          <a:xfrm rot="10800000">
            <a:off x="4455284" y="4616100"/>
            <a:ext cx="762980" cy="72594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Taisnstūris 23"/>
          <p:cNvSpPr/>
          <p:nvPr/>
        </p:nvSpPr>
        <p:spPr>
          <a:xfrm>
            <a:off x="642192" y="3927062"/>
            <a:ext cx="35155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aaugstinātas bīstamības objektu saraksts</a:t>
            </a:r>
          </a:p>
          <a:p>
            <a:pPr algn="just"/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Avots: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MK 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2018.gada 11.septembra noteikumi Nr.568 «Paaugstinātas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bīstamības objektu saraksts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/>
            <a:endParaRPr 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kategorija – 45</a:t>
            </a: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 kategorija – 40</a:t>
            </a: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 kategorija – 347</a:t>
            </a:r>
          </a:p>
          <a:p>
            <a:pPr algn="just"/>
            <a:endParaRPr 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Jāizstrādā civilās aizsardzības plāni</a:t>
            </a:r>
          </a:p>
          <a:p>
            <a:pPr algn="just"/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Avots: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MK 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2017.gada 7.novembra </a:t>
            </a: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</a:rPr>
              <a:t>noteikumi Nr.658 «Noteikumi par civilās aizsardzības plānu struktūru un tajos iekļaujamo informāciju</a:t>
            </a:r>
            <a:r>
              <a:rPr lang="lv-LV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461" y="3924761"/>
            <a:ext cx="3561098" cy="2493052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39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82453" y="478303"/>
            <a:ext cx="5034709" cy="84368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Veiktās darbības CA jomā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3</a:t>
            </a:fld>
            <a:endParaRPr lang="lv-LV"/>
          </a:p>
        </p:txBody>
      </p:sp>
      <p:sp>
        <p:nvSpPr>
          <p:cNvPr id="10" name="Satura vietturis 2"/>
          <p:cNvSpPr txBox="1">
            <a:spLocks/>
          </p:cNvSpPr>
          <p:nvPr/>
        </p:nvSpPr>
        <p:spPr>
          <a:xfrm>
            <a:off x="115396" y="6434941"/>
            <a:ext cx="8052325" cy="2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					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Paaugstinātas bīstamības objekti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300446" y="146242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2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2018.gads</a:t>
            </a:r>
          </a:p>
          <a:p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Veiktas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123 plānotās pārbaudes, bet 43 objekti -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inspekcijas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komisijā kopā ar VVD, PTAC, VDI, NMPD, pašvaldībām, valsts un pašvaldības policiju, citu uzraudzības un kontroles iestāžu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pārstāvjiem</a:t>
            </a: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Veiktas 43 neplānotās (nakts) pārbaudes - tikai VUGD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amatpersonas</a:t>
            </a: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Izstrādāti 27 </a:t>
            </a:r>
            <a:r>
              <a:rPr lang="lv-LV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ārpusobjekta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CA plāni</a:t>
            </a:r>
          </a:p>
          <a:p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Organizētas 11 praktiskās CA mācības</a:t>
            </a:r>
          </a:p>
          <a:p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2019.gads</a:t>
            </a: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Tiks turpināts veikt pārbaudes un organizēt mācības</a:t>
            </a:r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2" y="3854887"/>
            <a:ext cx="3679556" cy="244770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802" y="1579833"/>
            <a:ext cx="3679556" cy="22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82453" y="478303"/>
            <a:ext cx="5034709" cy="84368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Gaisa kvalitātes mērīšana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4</a:t>
            </a:fld>
            <a:endParaRPr lang="lv-LV"/>
          </a:p>
        </p:txBody>
      </p:sp>
      <p:sp>
        <p:nvSpPr>
          <p:cNvPr id="10" name="Satura vietturis 2"/>
          <p:cNvSpPr txBox="1">
            <a:spLocks/>
          </p:cNvSpPr>
          <p:nvPr/>
        </p:nvSpPr>
        <p:spPr>
          <a:xfrm>
            <a:off x="115396" y="6434941"/>
            <a:ext cx="8052325" cy="2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					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Paaugstinātas bīstamības objekti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752" y="1964917"/>
            <a:ext cx="4156055" cy="57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Gaisa kvalitātes staciju novērošanas tīkls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1" y="2298517"/>
            <a:ext cx="3713318" cy="29427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11973" y="5232790"/>
            <a:ext cx="5156958" cy="28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i="1" dirty="0" smtClean="0"/>
              <a:t>Avots: MK 03.11.2009. noteikumi Nr.1290 «Noteikumi par gaisa kvalitāti» 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73" y="2231335"/>
            <a:ext cx="4724974" cy="29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82453" y="478303"/>
            <a:ext cx="5034709" cy="84368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lv-LV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edzīvotāju informēšana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5</a:t>
            </a:fld>
            <a:endParaRPr lang="lv-LV"/>
          </a:p>
        </p:txBody>
      </p:sp>
      <p:sp>
        <p:nvSpPr>
          <p:cNvPr id="10" name="Satura vietturis 2"/>
          <p:cNvSpPr txBox="1">
            <a:spLocks/>
          </p:cNvSpPr>
          <p:nvPr/>
        </p:nvSpPr>
        <p:spPr>
          <a:xfrm>
            <a:off x="115396" y="6434941"/>
            <a:ext cx="8052325" cy="2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					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Paaugstinātas bīstamības objekti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752" y="1533055"/>
            <a:ext cx="4419600" cy="57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VUGD noslēgtie līgumi par informācijas izplat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īš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anu:</a:t>
            </a:r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3751" y="5965428"/>
            <a:ext cx="6788865" cy="28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200" i="1" dirty="0" smtClean="0"/>
              <a:t>Avots: MK </a:t>
            </a:r>
            <a:r>
              <a:rPr lang="lv-LV" sz="1200" i="1" dirty="0" smtClean="0"/>
              <a:t>08.08.2017. </a:t>
            </a:r>
            <a:r>
              <a:rPr lang="lv-LV" sz="1200" i="1" dirty="0" smtClean="0"/>
              <a:t>noteikumi </a:t>
            </a:r>
            <a:r>
              <a:rPr lang="lv-LV" sz="1200" i="1" dirty="0"/>
              <a:t>Nr.440 «Valsts agrīnās brīdināšanas sistēmas izveidošanas, darbības un finansēšanas kārtība» </a:t>
            </a:r>
            <a:endParaRPr lang="lv-LV" sz="1200" i="1" dirty="0" smtClean="0"/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1" y="1845016"/>
            <a:ext cx="4419600" cy="2114550"/>
          </a:xfrm>
          <a:prstGeom prst="rect">
            <a:avLst/>
          </a:prstGeom>
        </p:spPr>
      </p:pic>
      <p:sp>
        <p:nvSpPr>
          <p:cNvPr id="12" name="Labā bultiņa ar svītrām 11"/>
          <p:cNvSpPr/>
          <p:nvPr/>
        </p:nvSpPr>
        <p:spPr>
          <a:xfrm>
            <a:off x="5115306" y="2646738"/>
            <a:ext cx="762980" cy="72594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96796" y="2729683"/>
            <a:ext cx="2062673" cy="57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163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TRAUKSMES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SIRĒNAS</a:t>
            </a:r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sp>
        <p:nvSpPr>
          <p:cNvPr id="15" name="Labā bultiņa ar svītrām 14"/>
          <p:cNvSpPr/>
          <p:nvPr/>
        </p:nvSpPr>
        <p:spPr>
          <a:xfrm>
            <a:off x="5053325" y="4780376"/>
            <a:ext cx="762980" cy="72594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6" y="4690825"/>
            <a:ext cx="798483" cy="794236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676769" y="4803684"/>
            <a:ext cx="1384844" cy="57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Dienestu transportlīdzekļi ar skaļruņu iekārtām</a:t>
            </a:r>
            <a:endParaRPr lang="lv-LV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sp>
        <p:nvSpPr>
          <p:cNvPr id="6" name="Sprādziens 1 5"/>
          <p:cNvSpPr/>
          <p:nvPr/>
        </p:nvSpPr>
        <p:spPr>
          <a:xfrm>
            <a:off x="1893348" y="4525639"/>
            <a:ext cx="1319981" cy="11246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28485" y="5639322"/>
            <a:ext cx="1384844" cy="32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NOTIKUMS</a:t>
            </a:r>
            <a:endParaRPr lang="lv-LV" sz="14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66147" y="4882998"/>
            <a:ext cx="2062673" cy="57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lv-LV" sz="1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INFORMĀCIJAS SAGATAVOŠANA</a:t>
            </a:r>
            <a:endParaRPr lang="lv-LV" sz="12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lv-LV" sz="1400" dirty="0" smtClean="0"/>
          </a:p>
        </p:txBody>
      </p:sp>
      <p:sp>
        <p:nvSpPr>
          <p:cNvPr id="19" name="Labā bultiņa ar svītrām 18"/>
          <p:cNvSpPr/>
          <p:nvPr/>
        </p:nvSpPr>
        <p:spPr>
          <a:xfrm rot="16200000">
            <a:off x="3748982" y="4071304"/>
            <a:ext cx="762980" cy="725940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82453" y="478303"/>
            <a:ext cx="5034709" cy="843682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Secinājumi un priekšlikumi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8DF7-357A-40ED-9F9B-54EBD4C47DB1}" type="slidenum">
              <a:rPr lang="lv-LV" smtClean="0"/>
              <a:t>6</a:t>
            </a:fld>
            <a:endParaRPr lang="lv-LV"/>
          </a:p>
        </p:txBody>
      </p:sp>
      <p:sp>
        <p:nvSpPr>
          <p:cNvPr id="10" name="Satura vietturis 2"/>
          <p:cNvSpPr txBox="1">
            <a:spLocks/>
          </p:cNvSpPr>
          <p:nvPr/>
        </p:nvSpPr>
        <p:spPr>
          <a:xfrm>
            <a:off x="115396" y="6434941"/>
            <a:ext cx="8052325" cy="26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					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Paaugstinātas bīstamības objekti</a:t>
            </a:r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5044" y="2012027"/>
            <a:ext cx="7381048" cy="225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VUGD </a:t>
            </a:r>
            <a:r>
              <a:rPr lang="lv-LV" sz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nepieciešami priekšlikumi no VVD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, lai normatīvajos aktos noteiktu tādas prasības vai kvalificējošos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kritērijus,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lai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uz objektu, kas nodarbojas ar bīstamo atkritumu uzglabāšanu vai utilizāciju,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attiecinātu PBO prasības (uzliekot pienākumu izstrādāt CA plānu) – </a:t>
            </a:r>
            <a:r>
              <a:rPr lang="lv-LV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objekts mākslīgi neizvairītos no prasību izpildes</a:t>
            </a:r>
          </a:p>
          <a:p>
            <a:pPr algn="just"/>
            <a:endParaRPr lang="lv-LV" sz="1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VUGD izstrādājis </a:t>
            </a:r>
            <a:r>
              <a:rPr lang="lv-LV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informatīvā ziņojuma projektu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par modernas brīdinājuma sistēmas izveidošanu - </a:t>
            </a:r>
            <a:r>
              <a:rPr lang="lv-LV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šūnu apraides ziņojums mobilo telefonu tīklā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, bet virzība atkarīga, vai būs iespējams identificēt ieviešanai paredzēto finansēšanas avotu (valsts budžets vai ES finanšu instrumenti)</a:t>
            </a:r>
          </a:p>
        </p:txBody>
      </p:sp>
    </p:spTree>
    <p:extLst>
      <p:ext uri="{BB962C8B-B14F-4D97-AF65-F5344CB8AC3E}">
        <p14:creationId xmlns:p14="http://schemas.microsoft.com/office/powerpoint/2010/main" val="27003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3018897"/>
            <a:ext cx="8858250" cy="601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149" y="5952869"/>
            <a:ext cx="9078847" cy="35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2019.gada </a:t>
            </a:r>
            <a:r>
              <a:rPr lang="lv-LV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13.marts, </a:t>
            </a:r>
            <a:r>
              <a:rPr lang="lv-LV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</a:t>
            </a: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653220" y="2404534"/>
            <a:ext cx="7886700" cy="614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Paldies par uzmanību!</a:t>
            </a:r>
            <a:endParaRPr lang="lv-LV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85" y="3177848"/>
            <a:ext cx="1696169" cy="168722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2689" y="5200428"/>
            <a:ext cx="8747760" cy="66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Mārtiņš Baltmanis</a:t>
            </a:r>
            <a:endParaRPr lang="lv-LV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 ugunsdzēsības un glābšanas dienesta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priekšnieka vietnieks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(tālr.: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67075990,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e-pasts: 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martins.baltmanis@vugd.gov.lv</a:t>
            </a:r>
            <a:r>
              <a:rPr lang="lv-LV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lv-LV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550</Words>
  <Application>Microsoft Office PowerPoint</Application>
  <PresentationFormat>Slaidrāde ekrānā (4:3)</PresentationFormat>
  <Paragraphs>82</Paragraphs>
  <Slides>7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dizains</vt:lpstr>
      <vt:lpstr>PowerPoint prezentācija</vt:lpstr>
      <vt:lpstr> Normatīvo aktu prasības</vt:lpstr>
      <vt:lpstr> Veiktās darbības CA jomā</vt:lpstr>
      <vt:lpstr> Gaisa kvalitātes mērīšana</vt:lpstr>
      <vt:lpstr> Iedzīvotāju informēšana</vt:lpstr>
      <vt:lpstr> Secinājumi un priekšlikumi</vt:lpstr>
      <vt:lpstr>PowerPoint prezentācija</vt:lpstr>
    </vt:vector>
  </TitlesOfParts>
  <Company>VUGD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</dc:title>
  <dc:subject>Gada pārskata sanāksme</dc:subject>
  <dc:creator>Jurijs Režģis</dc:creator>
  <cp:lastModifiedBy>Mārtiņš Baltmanis</cp:lastModifiedBy>
  <cp:revision>68</cp:revision>
  <cp:lastPrinted>2017-01-06T06:28:39Z</cp:lastPrinted>
  <dcterms:created xsi:type="dcterms:W3CDTF">2015-07-07T07:11:48Z</dcterms:created>
  <dcterms:modified xsi:type="dcterms:W3CDTF">2019-03-13T06:05:13Z</dcterms:modified>
</cp:coreProperties>
</file>